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B4E"/>
    <a:srgbClr val="9D7366"/>
    <a:srgbClr val="57A434"/>
    <a:srgbClr val="A6A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AAAB7-0E1D-45DB-99FD-49F50F76F7BD}" type="datetimeFigureOut">
              <a:rPr lang="da-DK" smtClean="0"/>
              <a:t>07-07-2025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1313B-6D4E-4581-90F2-F4FB7847A8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077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1313B-6D4E-4581-90F2-F4FB7847A8E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oleObject" Target="../embeddings/oleObject6.bin"/><Relationship Id="rId7" Type="http://schemas.openxmlformats.org/officeDocument/2006/relationships/image" Target="../media/image2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40228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6" y="2666278"/>
            <a:ext cx="6015235" cy="1362075"/>
          </a:xfrm>
        </p:spPr>
        <p:txBody>
          <a:bodyPr vert="horz" anchor="t">
            <a:normAutofit/>
          </a:bodyPr>
          <a:lstStyle>
            <a:lvl1pPr algn="ctr">
              <a:defRPr sz="3200" b="1" cap="all" baseline="0"/>
            </a:lvl1pPr>
          </a:lstStyle>
          <a:p>
            <a:r>
              <a:rPr lang="en-US" dirty="0"/>
              <a:t>Presentation title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3" name="Picture 8" descr="kamstru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59" y="3002798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1086575" y="1448151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27" name="Billede 26">
            <a:extLst>
              <a:ext uri="{FF2B5EF4-FFF2-40B4-BE49-F238E27FC236}">
                <a16:creationId xmlns:a16="http://schemas.microsoft.com/office/drawing/2014/main" id="{85B62AD9-F2AA-4295-BD70-D20E8CD3C1D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7" y="2799827"/>
            <a:ext cx="1132202" cy="620283"/>
          </a:xfrm>
          <a:prstGeom prst="rect">
            <a:avLst/>
          </a:prstGeom>
        </p:spPr>
      </p:pic>
      <p:pic>
        <p:nvPicPr>
          <p:cNvPr id="40" name="Billede 39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CFE32871-0D04-088A-A661-F8A36281E22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92" y="4613100"/>
            <a:ext cx="1260927" cy="345554"/>
          </a:xfrm>
          <a:prstGeom prst="rect">
            <a:avLst/>
          </a:prstGeom>
        </p:spPr>
      </p:pic>
      <p:pic>
        <p:nvPicPr>
          <p:cNvPr id="5" name="Billede 4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FBB67637-41F7-93D8-F412-E7286AE4F5C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0" y="4171072"/>
            <a:ext cx="1295049" cy="129504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28BE3FF-F86F-08A5-9E35-8FEC4A2D234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33170" y="1854847"/>
            <a:ext cx="1100349" cy="682975"/>
          </a:xfrm>
          <a:prstGeom prst="rect">
            <a:avLst/>
          </a:prstGeom>
        </p:spPr>
      </p:pic>
      <p:pic>
        <p:nvPicPr>
          <p:cNvPr id="12" name="Billede 11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A2933A72-EB17-13E7-C050-ED80D0CBAD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39" y="5423626"/>
            <a:ext cx="1295049" cy="276186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5F36B60-3B54-00F7-B54D-EC3179486AB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6129" y="3747222"/>
            <a:ext cx="1307343" cy="486835"/>
          </a:xfrm>
          <a:prstGeom prst="rect">
            <a:avLst/>
          </a:prstGeom>
        </p:spPr>
      </p:pic>
      <p:pic>
        <p:nvPicPr>
          <p:cNvPr id="19" name="Billede 18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1626C1CE-96EF-395C-47B3-C395B396E3F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44" y="2169044"/>
            <a:ext cx="1192441" cy="373174"/>
          </a:xfrm>
          <a:prstGeom prst="rect">
            <a:avLst/>
          </a:prstGeom>
        </p:spPr>
      </p:pic>
      <p:pic>
        <p:nvPicPr>
          <p:cNvPr id="25" name="Billede 24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A8A7FAEC-65D8-300C-C9EC-205C83FDEBE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170" y="3839365"/>
            <a:ext cx="913378" cy="302550"/>
          </a:xfrm>
          <a:prstGeom prst="rect">
            <a:avLst/>
          </a:prstGeom>
        </p:spPr>
      </p:pic>
      <p:pic>
        <p:nvPicPr>
          <p:cNvPr id="7" name="Billede 6" descr="Et billede, der indeholder Font/skrifttype, tekst, logo, Grafik&#10;&#10;Indhold genereret af kunstig intelligens kan være forkert.">
            <a:extLst>
              <a:ext uri="{FF2B5EF4-FFF2-40B4-BE49-F238E27FC236}">
                <a16:creationId xmlns:a16="http://schemas.microsoft.com/office/drawing/2014/main" id="{6426636D-EF6C-DD73-6F40-E3B1138F7F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214" y="5360347"/>
            <a:ext cx="1021360" cy="27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9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7243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95437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92896"/>
            <a:ext cx="10972800" cy="3633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8918-E8D8-460C-AC3E-1AF5A66BC5F6}" type="datetime1">
              <a:rPr lang="da-DK" smtClean="0"/>
              <a:t>07-07-2025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052085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64" y="860189"/>
            <a:ext cx="10972800" cy="1143000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6457"/>
            <a:ext cx="5386917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08919"/>
            <a:ext cx="5386917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56457"/>
            <a:ext cx="5389033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08919"/>
            <a:ext cx="5389033" cy="34172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A996-EE95-4FCB-9BA1-C87B9814B494}" type="datetime1">
              <a:rPr lang="da-DK" smtClean="0"/>
              <a:t>07-07-2025</a:t>
            </a:fld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1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2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88368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6752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6C59-53C3-48A3-9B4F-7840E4B5B4DF}" type="datetime1">
              <a:rPr lang="da-DK" smtClean="0"/>
              <a:t>07-07-2025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9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4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48F9-2917-4C88-ABE7-249D08D435AD}" type="datetime1">
              <a:rPr lang="da-DK" smtClean="0"/>
              <a:t>07-07-2025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Picture 2" descr="AAU_LOGO_RGB_UK_cr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" name="Picture 2" descr="ECD_logo0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4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3820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23" name="Object 2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7" y="2666278"/>
            <a:ext cx="6015234" cy="1362075"/>
          </a:xfrm>
        </p:spPr>
        <p:txBody>
          <a:bodyPr vert="horz" anchor="t"/>
          <a:lstStyle>
            <a:lvl1pPr algn="ctr">
              <a:defRPr sz="4000" b="1" cap="all" baseline="0"/>
            </a:lvl1pPr>
          </a:lstStyle>
          <a:p>
            <a:r>
              <a:rPr lang="en-US" dirty="0"/>
              <a:t>Thank you for </a:t>
            </a:r>
            <a:r>
              <a:rPr lang="en-US" dirty="0" err="1"/>
              <a:t>youR</a:t>
            </a:r>
            <a:r>
              <a:rPr lang="en-US" dirty="0"/>
              <a:t> attention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050">
            <a:extLst>
              <a:ext uri="{FF2B5EF4-FFF2-40B4-BE49-F238E27FC236}">
                <a16:creationId xmlns:a16="http://schemas.microsoft.com/office/drawing/2014/main" id="{0A0604B7-1400-ED9E-FEE3-6B5657DF00C8}"/>
              </a:ext>
            </a:extLst>
          </p:cNvPr>
          <p:cNvSpPr/>
          <p:nvPr userDrawn="1"/>
        </p:nvSpPr>
        <p:spPr>
          <a:xfrm>
            <a:off x="1086575" y="1448151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5" name="Picture 8" descr="kamstrup">
            <a:extLst>
              <a:ext uri="{FF2B5EF4-FFF2-40B4-BE49-F238E27FC236}">
                <a16:creationId xmlns:a16="http://schemas.microsoft.com/office/drawing/2014/main" id="{04E7EBCC-D2CE-9BD8-5411-CEEC14B44A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59" y="3002798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6593E8A3-4620-C180-4608-32D4977A225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7" y="2799827"/>
            <a:ext cx="1132202" cy="620283"/>
          </a:xfrm>
          <a:prstGeom prst="rect">
            <a:avLst/>
          </a:prstGeom>
        </p:spPr>
      </p:pic>
      <p:pic>
        <p:nvPicPr>
          <p:cNvPr id="9" name="Billede 8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0B11A2EA-92B3-E0BD-4408-4271A4C01BB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92" y="4613100"/>
            <a:ext cx="1260927" cy="345554"/>
          </a:xfrm>
          <a:prstGeom prst="rect">
            <a:avLst/>
          </a:prstGeom>
        </p:spPr>
      </p:pic>
      <p:pic>
        <p:nvPicPr>
          <p:cNvPr id="10" name="Billede 9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1BC7692B-360B-1F60-1957-BC0571F1451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0" y="4171072"/>
            <a:ext cx="1295049" cy="129504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45D07FA-0DE9-3982-9FF3-61F8FDD0C42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33170" y="1854847"/>
            <a:ext cx="1100349" cy="682975"/>
          </a:xfrm>
          <a:prstGeom prst="rect">
            <a:avLst/>
          </a:prstGeom>
        </p:spPr>
      </p:pic>
      <p:pic>
        <p:nvPicPr>
          <p:cNvPr id="12" name="Billede 11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AFF9099F-C5F0-7B58-5E86-3A91C432DBA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39" y="5423626"/>
            <a:ext cx="1295049" cy="27618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5457431-50F3-F649-DED1-68545516B31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6129" y="3747222"/>
            <a:ext cx="1307343" cy="486835"/>
          </a:xfrm>
          <a:prstGeom prst="rect">
            <a:avLst/>
          </a:prstGeom>
        </p:spPr>
      </p:pic>
      <p:pic>
        <p:nvPicPr>
          <p:cNvPr id="14" name="Billede 13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268C6813-BDA7-0691-F396-6A10ADCC3A1E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44" y="2169044"/>
            <a:ext cx="1192441" cy="373174"/>
          </a:xfrm>
          <a:prstGeom prst="rect">
            <a:avLst/>
          </a:prstGeom>
        </p:spPr>
      </p:pic>
      <p:pic>
        <p:nvPicPr>
          <p:cNvPr id="15" name="Billede 14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A9C82AE7-C5E4-6168-5B76-A012ACDF363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170" y="3839365"/>
            <a:ext cx="913378" cy="302550"/>
          </a:xfrm>
          <a:prstGeom prst="rect">
            <a:avLst/>
          </a:prstGeom>
        </p:spPr>
      </p:pic>
      <p:pic>
        <p:nvPicPr>
          <p:cNvPr id="16" name="Billede 15" descr="Et billede, der indeholder Font/skrifttype, tekst, logo, Grafik&#10;&#10;Indhold genereret af kunstig intelligens kan være forkert.">
            <a:extLst>
              <a:ext uri="{FF2B5EF4-FFF2-40B4-BE49-F238E27FC236}">
                <a16:creationId xmlns:a16="http://schemas.microsoft.com/office/drawing/2014/main" id="{B287EAC5-CA15-E406-F8CB-6EA5BC72356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214" y="5360347"/>
            <a:ext cx="1021360" cy="27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9504893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6" progId="TCLayout.ActiveDocument.1">
                  <p:embed/>
                </p:oleObj>
              </mc:Choice>
              <mc:Fallback>
                <p:oleObj name="think-cell Slide" r:id="rId9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9C31-193E-4847-8E6F-A1A03B3CA043}" type="datetime1">
              <a:rPr lang="da-DK" smtClean="0"/>
              <a:t>07-07-2025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210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3" r:id="rId3"/>
    <p:sldLayoutId id="2147483654" r:id="rId4"/>
    <p:sldLayoutId id="2147483655" r:id="rId5"/>
    <p:sldLayoutId id="2147483656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85765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>
            <a:extLst>
              <a:ext uri="{FF2B5EF4-FFF2-40B4-BE49-F238E27FC236}">
                <a16:creationId xmlns:a16="http://schemas.microsoft.com/office/drawing/2014/main" id="{62F3F7AF-76C0-497A-B5E4-FDCD1D90F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F1CBBDE5-3243-40A5-B14A-52962C25D1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825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9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5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96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76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0558F238722E4A87858A261B385A9A" ma:contentTypeVersion="14" ma:contentTypeDescription="Opret et nyt dokument." ma:contentTypeScope="" ma:versionID="df7b1b69bf9c601438507dcd04a0f6d1">
  <xsd:schema xmlns:xsd="http://www.w3.org/2001/XMLSchema" xmlns:xs="http://www.w3.org/2001/XMLSchema" xmlns:p="http://schemas.microsoft.com/office/2006/metadata/properties" xmlns:ns3="5d1b4fd4-c07b-4c84-89e3-bdde29d7bf6f" xmlns:ns4="93de73cf-449c-470b-a45d-fc882adeee99" targetNamespace="http://schemas.microsoft.com/office/2006/metadata/properties" ma:root="true" ma:fieldsID="4e9668868dad1c2b245c3eb8092a9d7b" ns3:_="" ns4:_="">
    <xsd:import namespace="5d1b4fd4-c07b-4c84-89e3-bdde29d7bf6f"/>
    <xsd:import namespace="93de73cf-449c-470b-a45d-fc882adeee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b4fd4-c07b-4c84-89e3-bdde29d7bf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værdi for deling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e73cf-449c-470b-a45d-fc882adeee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42145C-6F1E-4B0E-91A7-EA67BD9A9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b4fd4-c07b-4c84-89e3-bdde29d7bf6f"/>
    <ds:schemaRef ds:uri="93de73cf-449c-470b-a45d-fc882adee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33CCE0-AC46-4150-8721-84CBDF21A8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82BA2F-2E1A-4836-87EE-BC7FF84292C7}">
  <ds:schemaRefs>
    <ds:schemaRef ds:uri="http://schemas.microsoft.com/office/2006/documentManagement/types"/>
    <ds:schemaRef ds:uri="http://purl.org/dc/terms/"/>
    <ds:schemaRef ds:uri="93de73cf-449c-470b-a45d-fc882adeee99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d1b4fd4-c07b-4c84-89e3-bdde29d7bf6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</Words>
  <Application>Microsoft Office PowerPoint</Application>
  <PresentationFormat>Widescreen</PresentationFormat>
  <Paragraphs>1</Paragraphs>
  <Slides>5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Museo Sans 500</vt:lpstr>
      <vt:lpstr>Office Theme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Aalborg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Smart Energy Systems and 4th Generation District Heating Copenhagen, 25-26 August 2015</dc:title>
  <dc:creator>Nina Ferdinand</dc:creator>
  <cp:lastModifiedBy>Mette Reiche Sørensen</cp:lastModifiedBy>
  <cp:revision>35</cp:revision>
  <dcterms:created xsi:type="dcterms:W3CDTF">2015-08-05T13:20:26Z</dcterms:created>
  <dcterms:modified xsi:type="dcterms:W3CDTF">2025-07-07T12:43:07Z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0x0101001A0558F238722E4A87858A261B385A9A</vt:lpwstr>
  </property>
</Properties>
</file>