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2.xml" ContentType="application/vnd.openxmlformats-officedocument.theme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71" r:id="rId5"/>
    <p:sldId id="272" r:id="rId6"/>
    <p:sldId id="273" r:id="rId7"/>
    <p:sldId id="274" r:id="rId8"/>
    <p:sldId id="275" r:id="rId9"/>
  </p:sldIdLst>
  <p:sldSz cx="12192000" cy="6858000"/>
  <p:notesSz cx="6858000" cy="9144000"/>
  <p:custDataLst>
    <p:tags r:id="rId11"/>
  </p:custDataLst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3B4E"/>
    <a:srgbClr val="9D7366"/>
    <a:srgbClr val="57A434"/>
    <a:srgbClr val="A6A8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38" y="5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gs" Target="tags/tag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9AAAB7-0E1D-45DB-99FD-49F50F76F7BD}" type="datetimeFigureOut">
              <a:rPr lang="da-DK" smtClean="0"/>
              <a:t>14-06-2024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01313B-6D4E-4581-90F2-F4FB7847A8E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90779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01313B-6D4E-4581-90F2-F4FB7847A8EB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10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18" Type="http://schemas.openxmlformats.org/officeDocument/2006/relationships/image" Target="../media/image15.png"/><Relationship Id="rId3" Type="http://schemas.openxmlformats.org/officeDocument/2006/relationships/oleObject" Target="../embeddings/oleObject2.bin"/><Relationship Id="rId7" Type="http://schemas.openxmlformats.org/officeDocument/2006/relationships/image" Target="../media/image4.png"/><Relationship Id="rId12" Type="http://schemas.openxmlformats.org/officeDocument/2006/relationships/image" Target="../media/image9.jpeg"/><Relationship Id="rId17" Type="http://schemas.openxmlformats.org/officeDocument/2006/relationships/image" Target="../media/image14.png"/><Relationship Id="rId2" Type="http://schemas.openxmlformats.org/officeDocument/2006/relationships/slideMaster" Target="../slideMasters/slideMaster1.xml"/><Relationship Id="rId16" Type="http://schemas.openxmlformats.org/officeDocument/2006/relationships/image" Target="../media/image13.png"/><Relationship Id="rId1" Type="http://schemas.openxmlformats.org/officeDocument/2006/relationships/tags" Target="../tags/tag3.xml"/><Relationship Id="rId6" Type="http://schemas.openxmlformats.org/officeDocument/2006/relationships/image" Target="../media/image3.png"/><Relationship Id="rId11" Type="http://schemas.openxmlformats.org/officeDocument/2006/relationships/image" Target="../media/image8.jpeg"/><Relationship Id="rId5" Type="http://schemas.openxmlformats.org/officeDocument/2006/relationships/image" Target="../media/image2.png"/><Relationship Id="rId15" Type="http://schemas.openxmlformats.org/officeDocument/2006/relationships/image" Target="../media/image12.png"/><Relationship Id="rId10" Type="http://schemas.openxmlformats.org/officeDocument/2006/relationships/image" Target="../media/image7.png"/><Relationship Id="rId19" Type="http://schemas.openxmlformats.org/officeDocument/2006/relationships/image" Target="../media/image16.jpeg"/><Relationship Id="rId4" Type="http://schemas.openxmlformats.org/officeDocument/2006/relationships/image" Target="../media/image1.emf"/><Relationship Id="rId9" Type="http://schemas.openxmlformats.org/officeDocument/2006/relationships/image" Target="../media/image6.jpeg"/><Relationship Id="rId14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1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1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1.em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18" Type="http://schemas.openxmlformats.org/officeDocument/2006/relationships/image" Target="../media/image15.png"/><Relationship Id="rId3" Type="http://schemas.openxmlformats.org/officeDocument/2006/relationships/oleObject" Target="../embeddings/oleObject6.bin"/><Relationship Id="rId7" Type="http://schemas.openxmlformats.org/officeDocument/2006/relationships/image" Target="../media/image2.png"/><Relationship Id="rId12" Type="http://schemas.openxmlformats.org/officeDocument/2006/relationships/image" Target="../media/image9.jpeg"/><Relationship Id="rId17" Type="http://schemas.openxmlformats.org/officeDocument/2006/relationships/image" Target="../media/image14.png"/><Relationship Id="rId2" Type="http://schemas.openxmlformats.org/officeDocument/2006/relationships/slideMaster" Target="../slideMasters/slideMaster1.xml"/><Relationship Id="rId16" Type="http://schemas.openxmlformats.org/officeDocument/2006/relationships/image" Target="../media/image13.png"/><Relationship Id="rId1" Type="http://schemas.openxmlformats.org/officeDocument/2006/relationships/tags" Target="../tags/tag7.xml"/><Relationship Id="rId6" Type="http://schemas.openxmlformats.org/officeDocument/2006/relationships/image" Target="../media/image4.png"/><Relationship Id="rId11" Type="http://schemas.openxmlformats.org/officeDocument/2006/relationships/image" Target="../media/image8.jpeg"/><Relationship Id="rId5" Type="http://schemas.openxmlformats.org/officeDocument/2006/relationships/image" Target="../media/image3.png"/><Relationship Id="rId15" Type="http://schemas.openxmlformats.org/officeDocument/2006/relationships/image" Target="../media/image12.png"/><Relationship Id="rId10" Type="http://schemas.openxmlformats.org/officeDocument/2006/relationships/image" Target="../media/image7.png"/><Relationship Id="rId19" Type="http://schemas.openxmlformats.org/officeDocument/2006/relationships/image" Target="../media/image16.jpeg"/><Relationship Id="rId4" Type="http://schemas.openxmlformats.org/officeDocument/2006/relationships/image" Target="../media/image1.emf"/><Relationship Id="rId9" Type="http://schemas.openxmlformats.org/officeDocument/2006/relationships/image" Target="../media/image6.jpeg"/><Relationship Id="rId14" Type="http://schemas.openxmlformats.org/officeDocument/2006/relationships/image" Target="../media/image1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Object 22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95402288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6" progId="TCLayout.ActiveDocument.1">
                  <p:embed/>
                </p:oleObj>
              </mc:Choice>
              <mc:Fallback>
                <p:oleObj name="think-cell Slide" r:id="rId3" imgW="395" imgH="39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5456" y="2666278"/>
            <a:ext cx="6015235" cy="1362075"/>
          </a:xfrm>
        </p:spPr>
        <p:txBody>
          <a:bodyPr vert="horz" anchor="t">
            <a:normAutofit/>
          </a:bodyPr>
          <a:lstStyle>
            <a:lvl1pPr algn="ctr">
              <a:defRPr sz="3200" b="1" cap="all" baseline="0"/>
            </a:lvl1pPr>
          </a:lstStyle>
          <a:p>
            <a:r>
              <a:rPr lang="en-US" dirty="0"/>
              <a:t>Presentation title</a:t>
            </a:r>
            <a:endParaRPr lang="da-DK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5457" y="4034012"/>
            <a:ext cx="6015233" cy="61912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Author names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C8990-AC53-4959-B57E-28DC14E01F09}" type="slidenum">
              <a:rPr lang="da-DK" smtClean="0"/>
              <a:t>‹nr.›</a:t>
            </a:fld>
            <a:endParaRPr lang="da-DK"/>
          </a:p>
        </p:txBody>
      </p:sp>
      <p:pic>
        <p:nvPicPr>
          <p:cNvPr id="13" name="Picture 8" descr="kamstrup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790" y="2746103"/>
            <a:ext cx="1250671" cy="371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20" name="Picture 2" descr="AAU_LOGO_RGB_UK_crop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406" y="274639"/>
            <a:ext cx="1214653" cy="810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21" name="Picture 2" descr="ECD_logo01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0800" y="360267"/>
            <a:ext cx="1512168" cy="319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24" name="Titel 1"/>
          <p:cNvSpPr txBox="1">
            <a:spLocks/>
          </p:cNvSpPr>
          <p:nvPr userDrawn="1"/>
        </p:nvSpPr>
        <p:spPr>
          <a:xfrm>
            <a:off x="1981200" y="274639"/>
            <a:ext cx="8229600" cy="4905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500" panose="02000000000000000000" pitchFamily="50" charset="0"/>
                <a:cs typeface="Arial" pitchFamily="34" charset="0"/>
              </a:rPr>
              <a:t>10</a:t>
            </a:r>
            <a:r>
              <a:rPr lang="en-GB" sz="12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500" panose="02000000000000000000" pitchFamily="50" charset="0"/>
                <a:cs typeface="Arial" pitchFamily="34" charset="0"/>
              </a:rPr>
              <a:t>th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500" panose="02000000000000000000" pitchFamily="50" charset="0"/>
                <a:cs typeface="Arial" pitchFamily="34" charset="0"/>
              </a:rPr>
              <a:t> International Conference on Smart Energy Systems</a:t>
            </a:r>
            <a:b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500" panose="02000000000000000000" pitchFamily="50" charset="0"/>
                <a:cs typeface="Arial" pitchFamily="34" charset="0"/>
              </a:rPr>
            </a:b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500" panose="02000000000000000000" pitchFamily="50" charset="0"/>
                <a:cs typeface="Arial" pitchFamily="34" charset="0"/>
              </a:rPr>
              <a:t>10-11 September 2024</a:t>
            </a:r>
            <a:b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500" panose="02000000000000000000" pitchFamily="50" charset="0"/>
                <a:cs typeface="Arial" pitchFamily="34" charset="0"/>
              </a:rPr>
            </a:b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500" panose="02000000000000000000" pitchFamily="50" charset="0"/>
              </a:rPr>
              <a:t>#SESAAU2024</a:t>
            </a:r>
            <a:endParaRPr lang="en-GB" sz="1200" dirty="0">
              <a:solidFill>
                <a:schemeClr val="tx1">
                  <a:lumMod val="65000"/>
                  <a:lumOff val="35000"/>
                </a:schemeClr>
              </a:solidFill>
              <a:latin typeface="Museo Sans 500" panose="02000000000000000000" pitchFamily="50" charset="0"/>
              <a:cs typeface="Arial" pitchFamily="34" charset="0"/>
            </a:endParaRPr>
          </a:p>
        </p:txBody>
      </p:sp>
      <p:sp>
        <p:nvSpPr>
          <p:cNvPr id="31" name="Rectangle 30"/>
          <p:cNvSpPr/>
          <p:nvPr userDrawn="1"/>
        </p:nvSpPr>
        <p:spPr>
          <a:xfrm>
            <a:off x="4727848" y="2666278"/>
            <a:ext cx="306597" cy="1986858"/>
          </a:xfrm>
          <a:prstGeom prst="rect">
            <a:avLst/>
          </a:prstGeom>
          <a:solidFill>
            <a:srgbClr val="57A4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 userDrawn="1"/>
        </p:nvSpPr>
        <p:spPr>
          <a:xfrm rot="5400000">
            <a:off x="6311839" y="3069145"/>
            <a:ext cx="144017" cy="3312000"/>
          </a:xfrm>
          <a:prstGeom prst="rect">
            <a:avLst/>
          </a:prstGeom>
          <a:solidFill>
            <a:srgbClr val="9D7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 userDrawn="1"/>
        </p:nvSpPr>
        <p:spPr>
          <a:xfrm rot="5400000">
            <a:off x="9629681" y="3069146"/>
            <a:ext cx="144017" cy="3312000"/>
          </a:xfrm>
          <a:prstGeom prst="rect">
            <a:avLst/>
          </a:prstGeom>
          <a:solidFill>
            <a:srgbClr val="A6A8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 userDrawn="1"/>
        </p:nvSpPr>
        <p:spPr>
          <a:xfrm>
            <a:off x="5028861" y="2666278"/>
            <a:ext cx="306597" cy="1986858"/>
          </a:xfrm>
          <a:prstGeom prst="rect">
            <a:avLst/>
          </a:prstGeom>
          <a:solidFill>
            <a:srgbClr val="263B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1" name="Rectangle 2050"/>
          <p:cNvSpPr/>
          <p:nvPr userDrawn="1"/>
        </p:nvSpPr>
        <p:spPr>
          <a:xfrm>
            <a:off x="1086575" y="1448151"/>
            <a:ext cx="116204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latin typeface="Museo Sans 500" panose="02000000000000000000" pitchFamily="50" charset="0"/>
              </a:rPr>
              <a:t>Sponsored by</a:t>
            </a:r>
            <a:endParaRPr lang="en-GB" sz="1200" dirty="0">
              <a:latin typeface="Museo Sans 500" panose="02000000000000000000" pitchFamily="50" charset="0"/>
              <a:cs typeface="Arial" pitchFamily="34" charset="0"/>
            </a:endParaRPr>
          </a:p>
        </p:txBody>
      </p:sp>
      <p:pic>
        <p:nvPicPr>
          <p:cNvPr id="27" name="Billede 26">
            <a:extLst>
              <a:ext uri="{FF2B5EF4-FFF2-40B4-BE49-F238E27FC236}">
                <a16:creationId xmlns:a16="http://schemas.microsoft.com/office/drawing/2014/main" id="{85B62AD9-F2AA-4295-BD70-D20E8CD3C1DB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544729"/>
            <a:ext cx="1062669" cy="582189"/>
          </a:xfrm>
          <a:prstGeom prst="rect">
            <a:avLst/>
          </a:prstGeom>
        </p:spPr>
      </p:pic>
      <p:pic>
        <p:nvPicPr>
          <p:cNvPr id="29" name="Billede 28" descr="Et billede, der indeholder tekst, clipart&#10;&#10;Automatisk genereret beskrivelse">
            <a:extLst>
              <a:ext uri="{FF2B5EF4-FFF2-40B4-BE49-F238E27FC236}">
                <a16:creationId xmlns:a16="http://schemas.microsoft.com/office/drawing/2014/main" id="{3E3199AF-3FB1-4A7B-8661-E91B8A56D107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978" y="5607948"/>
            <a:ext cx="855528" cy="234158"/>
          </a:xfrm>
          <a:prstGeom prst="rect">
            <a:avLst/>
          </a:prstGeom>
        </p:spPr>
      </p:pic>
      <p:pic>
        <p:nvPicPr>
          <p:cNvPr id="14" name="Billede 13" descr="Et billede, der indeholder Grafik, Font/skrifttype, logo, grafisk design&#10;&#10;Automatisk genereret beskrivelse">
            <a:extLst>
              <a:ext uri="{FF2B5EF4-FFF2-40B4-BE49-F238E27FC236}">
                <a16:creationId xmlns:a16="http://schemas.microsoft.com/office/drawing/2014/main" id="{3ACE77B6-62EF-71EE-B49F-8365C46B3862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072" y="1916137"/>
            <a:ext cx="1305391" cy="504751"/>
          </a:xfrm>
          <a:prstGeom prst="rect">
            <a:avLst/>
          </a:prstGeom>
        </p:spPr>
      </p:pic>
      <p:pic>
        <p:nvPicPr>
          <p:cNvPr id="18" name="Billede 17" descr="Et billede, der indeholder tekst, Font/skrifttype, Grafik, logo&#10;&#10;Automatisk genereret beskrivelse">
            <a:extLst>
              <a:ext uri="{FF2B5EF4-FFF2-40B4-BE49-F238E27FC236}">
                <a16:creationId xmlns:a16="http://schemas.microsoft.com/office/drawing/2014/main" id="{64FFDB0A-8020-0D8C-69F2-EF31F9CAA995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3903" y="1996971"/>
            <a:ext cx="1421880" cy="381786"/>
          </a:xfrm>
          <a:prstGeom prst="rect">
            <a:avLst/>
          </a:prstGeom>
        </p:spPr>
      </p:pic>
      <p:pic>
        <p:nvPicPr>
          <p:cNvPr id="26" name="Billede 25" descr="Et billede, der indeholder Font/skrifttype, tekst, logo, Grafik&#10;&#10;Automatisk genereret beskrivelse">
            <a:extLst>
              <a:ext uri="{FF2B5EF4-FFF2-40B4-BE49-F238E27FC236}">
                <a16:creationId xmlns:a16="http://schemas.microsoft.com/office/drawing/2014/main" id="{ACBCFB27-8746-815D-A171-FD1C096BCD5E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032" y="3102152"/>
            <a:ext cx="1341473" cy="947952"/>
          </a:xfrm>
          <a:prstGeom prst="rect">
            <a:avLst/>
          </a:prstGeom>
        </p:spPr>
      </p:pic>
      <p:pic>
        <p:nvPicPr>
          <p:cNvPr id="30" name="Billede 29" descr="Et billede, der indeholder Font/skrifttype, Grafik, grafisk design, logo&#10;&#10;Automatisk genereret beskrivelse">
            <a:extLst>
              <a:ext uri="{FF2B5EF4-FFF2-40B4-BE49-F238E27FC236}">
                <a16:creationId xmlns:a16="http://schemas.microsoft.com/office/drawing/2014/main" id="{42F2F70B-1BC8-5637-81BB-5CC249326F09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5877" y="3376280"/>
            <a:ext cx="808980" cy="292418"/>
          </a:xfrm>
          <a:prstGeom prst="rect">
            <a:avLst/>
          </a:prstGeom>
        </p:spPr>
      </p:pic>
      <p:pic>
        <p:nvPicPr>
          <p:cNvPr id="36" name="Billede 35" descr="Et billede, der indeholder tekst, Font/skrifttype, logo, Grafik&#10;&#10;Automatisk genereret beskrivelse">
            <a:extLst>
              <a:ext uri="{FF2B5EF4-FFF2-40B4-BE49-F238E27FC236}">
                <a16:creationId xmlns:a16="http://schemas.microsoft.com/office/drawing/2014/main" id="{D06B7991-9533-9BA7-7EB7-180A26CE2E82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558" y="4109360"/>
            <a:ext cx="1031436" cy="450658"/>
          </a:xfrm>
          <a:prstGeom prst="rect">
            <a:avLst/>
          </a:prstGeom>
        </p:spPr>
      </p:pic>
      <p:pic>
        <p:nvPicPr>
          <p:cNvPr id="38" name="Billede 37" descr="Et billede, der indeholder Grafik, tekst, Font/skrifttype, grafisk design&#10;&#10;Automatisk genereret beskrivelse">
            <a:extLst>
              <a:ext uri="{FF2B5EF4-FFF2-40B4-BE49-F238E27FC236}">
                <a16:creationId xmlns:a16="http://schemas.microsoft.com/office/drawing/2014/main" id="{0D0F122B-E644-1442-C624-3433B618D579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704" y="3542252"/>
            <a:ext cx="1476281" cy="1476281"/>
          </a:xfrm>
          <a:prstGeom prst="rect">
            <a:avLst/>
          </a:prstGeom>
        </p:spPr>
      </p:pic>
      <p:pic>
        <p:nvPicPr>
          <p:cNvPr id="40" name="Billede 39" descr="Et billede, der indeholder Grafik, grafisk design, skærmbillede, Farverigt&#10;&#10;Automatisk genereret beskrivelse">
            <a:extLst>
              <a:ext uri="{FF2B5EF4-FFF2-40B4-BE49-F238E27FC236}">
                <a16:creationId xmlns:a16="http://schemas.microsoft.com/office/drawing/2014/main" id="{CFE32871-0D04-088A-A661-F8A36281E224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812" y="4947617"/>
            <a:ext cx="1260927" cy="345554"/>
          </a:xfrm>
          <a:prstGeom prst="rect">
            <a:avLst/>
          </a:prstGeom>
        </p:spPr>
      </p:pic>
      <p:pic>
        <p:nvPicPr>
          <p:cNvPr id="42" name="Billede 41" descr="Et billede, der indeholder tekst, Font/skrifttype, Grafik, grafisk design&#10;&#10;Automatisk genereret beskrivelse">
            <a:extLst>
              <a:ext uri="{FF2B5EF4-FFF2-40B4-BE49-F238E27FC236}">
                <a16:creationId xmlns:a16="http://schemas.microsoft.com/office/drawing/2014/main" id="{3D5C96B1-26D1-0588-4101-B14565EB0D16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3068" y="4821015"/>
            <a:ext cx="774596" cy="515112"/>
          </a:xfrm>
          <a:prstGeom prst="rect">
            <a:avLst/>
          </a:prstGeom>
        </p:spPr>
      </p:pic>
      <p:pic>
        <p:nvPicPr>
          <p:cNvPr id="44" name="Billede 43" descr="Et billede, der indeholder skærmbillede, Font/skrifttype, Grafik, grafisk design&#10;&#10;Automatisk genereret beskrivelse">
            <a:extLst>
              <a:ext uri="{FF2B5EF4-FFF2-40B4-BE49-F238E27FC236}">
                <a16:creationId xmlns:a16="http://schemas.microsoft.com/office/drawing/2014/main" id="{07DC3A3C-5D3B-2379-827F-CBBDEDA5D28E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524" y="5629093"/>
            <a:ext cx="1202486" cy="256268"/>
          </a:xfrm>
          <a:prstGeom prst="rect">
            <a:avLst/>
          </a:prstGeom>
        </p:spPr>
      </p:pic>
      <p:pic>
        <p:nvPicPr>
          <p:cNvPr id="46" name="Billede 45" descr="Et billede, der indeholder tekst, Font/skrifttype, logo, Grafik&#10;&#10;Automatisk genereret beskrivelse">
            <a:extLst>
              <a:ext uri="{FF2B5EF4-FFF2-40B4-BE49-F238E27FC236}">
                <a16:creationId xmlns:a16="http://schemas.microsoft.com/office/drawing/2014/main" id="{F56EC640-C140-3DAC-33E4-59ED33A4DC01}"/>
              </a:ext>
            </a:extLst>
          </p:cNvPr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296" y="6113928"/>
            <a:ext cx="1866394" cy="365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39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8072435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6" progId="TCLayout.ActiveDocument.1">
                  <p:embed/>
                </p:oleObj>
              </mc:Choice>
              <mc:Fallback>
                <p:oleObj name="think-cell Slide" r:id="rId3" imgW="395" imgH="39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2" y="1195437"/>
            <a:ext cx="10972800" cy="1143000"/>
          </a:xfrm>
        </p:spPr>
        <p:txBody>
          <a:bodyPr vert="horz"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492896"/>
            <a:ext cx="10972800" cy="36332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88918-E8D8-460C-AC3E-1AF5A66BC5F6}" type="datetime1">
              <a:rPr lang="da-DK" smtClean="0"/>
              <a:t>14-06-2024</a:t>
            </a:fld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C8990-AC53-4959-B57E-28DC14E01F09}" type="slidenum">
              <a:rPr lang="da-DK" smtClean="0"/>
              <a:t>‹nr.›</a:t>
            </a:fld>
            <a:endParaRPr lang="da-DK"/>
          </a:p>
        </p:txBody>
      </p:sp>
      <p:pic>
        <p:nvPicPr>
          <p:cNvPr id="7" name="Picture 2" descr="AAU_LOGO_RGB_UK_crop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406" y="274639"/>
            <a:ext cx="1214653" cy="810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8" name="Picture 2" descr="ECD_logo01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0800" y="360267"/>
            <a:ext cx="1512168" cy="319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9" name="Titel 1"/>
          <p:cNvSpPr txBox="1">
            <a:spLocks/>
          </p:cNvSpPr>
          <p:nvPr userDrawn="1"/>
        </p:nvSpPr>
        <p:spPr>
          <a:xfrm>
            <a:off x="1981200" y="274639"/>
            <a:ext cx="8229600" cy="4905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500" panose="02000000000000000000" pitchFamily="50" charset="0"/>
                <a:cs typeface="Arial" pitchFamily="34" charset="0"/>
              </a:rPr>
              <a:t>10</a:t>
            </a:r>
            <a:r>
              <a:rPr lang="en-GB" sz="12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500" panose="02000000000000000000" pitchFamily="50" charset="0"/>
                <a:cs typeface="Arial" pitchFamily="34" charset="0"/>
              </a:rPr>
              <a:t>th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500" panose="02000000000000000000" pitchFamily="50" charset="0"/>
                <a:cs typeface="Arial" pitchFamily="34" charset="0"/>
              </a:rPr>
              <a:t> International Conference on Smart Energy Systems</a:t>
            </a:r>
            <a:b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500" panose="02000000000000000000" pitchFamily="50" charset="0"/>
                <a:cs typeface="Arial" pitchFamily="34" charset="0"/>
              </a:rPr>
            </a:b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500" panose="02000000000000000000" pitchFamily="50" charset="0"/>
                <a:cs typeface="Arial" pitchFamily="34" charset="0"/>
              </a:rPr>
              <a:t>10-11 September 2024</a:t>
            </a:r>
            <a:b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500" panose="02000000000000000000" pitchFamily="50" charset="0"/>
                <a:cs typeface="Arial" pitchFamily="34" charset="0"/>
              </a:rPr>
            </a:b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500" panose="02000000000000000000" pitchFamily="50" charset="0"/>
              </a:rPr>
              <a:t>#SESAAU2024</a:t>
            </a:r>
            <a:endParaRPr lang="en-GB" sz="1200" dirty="0">
              <a:solidFill>
                <a:schemeClr val="tx1">
                  <a:lumMod val="65000"/>
                  <a:lumOff val="35000"/>
                </a:schemeClr>
              </a:solidFill>
              <a:latin typeface="Museo Sans 500" panose="02000000000000000000" pitchFamily="50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264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Object 14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10520857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6" progId="TCLayout.ActiveDocument.1">
                  <p:embed/>
                </p:oleObj>
              </mc:Choice>
              <mc:Fallback>
                <p:oleObj name="think-cell Slide" r:id="rId3" imgW="395" imgH="39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664" y="860189"/>
            <a:ext cx="10972800" cy="1143000"/>
          </a:xfrm>
        </p:spPr>
        <p:txBody>
          <a:bodyPr vert="horz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056457"/>
            <a:ext cx="5386917" cy="61808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708919"/>
            <a:ext cx="5386917" cy="341724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a-DK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2056457"/>
            <a:ext cx="5389033" cy="61808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708919"/>
            <a:ext cx="5389033" cy="341724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a-DK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1A996-EE95-4FCB-9BA1-C87B9814B494}" type="datetime1">
              <a:rPr lang="da-DK" smtClean="0"/>
              <a:t>14-06-2024</a:t>
            </a:fld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C8990-AC53-4959-B57E-28DC14E01F09}" type="slidenum">
              <a:rPr lang="da-DK" smtClean="0"/>
              <a:t>‹nr.›</a:t>
            </a:fld>
            <a:endParaRPr lang="da-DK"/>
          </a:p>
        </p:txBody>
      </p:sp>
      <p:pic>
        <p:nvPicPr>
          <p:cNvPr id="11" name="Picture 2" descr="AAU_LOGO_RGB_UK_crop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406" y="274639"/>
            <a:ext cx="1214653" cy="810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2" name="Picture 2" descr="ECD_logo01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0800" y="360267"/>
            <a:ext cx="1512168" cy="319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3" name="Titel 1"/>
          <p:cNvSpPr txBox="1">
            <a:spLocks/>
          </p:cNvSpPr>
          <p:nvPr userDrawn="1"/>
        </p:nvSpPr>
        <p:spPr>
          <a:xfrm>
            <a:off x="1981200" y="274639"/>
            <a:ext cx="8229600" cy="4905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500" panose="02000000000000000000" pitchFamily="50" charset="0"/>
                <a:cs typeface="Arial" pitchFamily="34" charset="0"/>
              </a:rPr>
              <a:t>10</a:t>
            </a:r>
            <a:r>
              <a:rPr lang="en-GB" sz="12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500" panose="02000000000000000000" pitchFamily="50" charset="0"/>
                <a:cs typeface="Arial" pitchFamily="34" charset="0"/>
              </a:rPr>
              <a:t>th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500" panose="02000000000000000000" pitchFamily="50" charset="0"/>
                <a:cs typeface="Arial" pitchFamily="34" charset="0"/>
              </a:rPr>
              <a:t> International Conference on Smart Energy Systems</a:t>
            </a:r>
            <a:b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500" panose="02000000000000000000" pitchFamily="50" charset="0"/>
                <a:cs typeface="Arial" pitchFamily="34" charset="0"/>
              </a:rPr>
            </a:b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500" panose="02000000000000000000" pitchFamily="50" charset="0"/>
                <a:cs typeface="Arial" pitchFamily="34" charset="0"/>
              </a:rPr>
              <a:t>10-11 September 2024</a:t>
            </a:r>
            <a:b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500" panose="02000000000000000000" pitchFamily="50" charset="0"/>
                <a:cs typeface="Arial" pitchFamily="34" charset="0"/>
              </a:rPr>
            </a:b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500" panose="02000000000000000000" pitchFamily="50" charset="0"/>
              </a:rPr>
              <a:t>#SESAAU2024</a:t>
            </a:r>
            <a:endParaRPr lang="en-GB" sz="1200" dirty="0">
              <a:solidFill>
                <a:schemeClr val="tx1">
                  <a:lumMod val="65000"/>
                  <a:lumOff val="35000"/>
                </a:schemeClr>
              </a:solidFill>
              <a:latin typeface="Museo Sans 500" panose="02000000000000000000" pitchFamily="50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7421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86883689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6" progId="TCLayout.ActiveDocument.1">
                  <p:embed/>
                </p:oleObj>
              </mc:Choice>
              <mc:Fallback>
                <p:oleObj name="think-cell Slide" r:id="rId3" imgW="395" imgH="39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96752"/>
            <a:ext cx="10972800" cy="1143000"/>
          </a:xfrm>
        </p:spPr>
        <p:txBody>
          <a:bodyPr vert="horz"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56C59-53C3-48A3-9B4F-7840E4B5B4DF}" type="datetime1">
              <a:rPr lang="da-DK" smtClean="0"/>
              <a:t>14-06-2024</a:t>
            </a:fld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C8990-AC53-4959-B57E-28DC14E01F09}" type="slidenum">
              <a:rPr lang="da-DK" smtClean="0"/>
              <a:t>‹nr.›</a:t>
            </a:fld>
            <a:endParaRPr lang="da-DK"/>
          </a:p>
        </p:txBody>
      </p:sp>
      <p:pic>
        <p:nvPicPr>
          <p:cNvPr id="9" name="Picture 2" descr="AAU_LOGO_RGB_UK_crop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406" y="274639"/>
            <a:ext cx="1214653" cy="810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" name="Picture 2" descr="ECD_logo01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0800" y="360267"/>
            <a:ext cx="1512168" cy="319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1" name="Titel 1"/>
          <p:cNvSpPr txBox="1">
            <a:spLocks/>
          </p:cNvSpPr>
          <p:nvPr userDrawn="1"/>
        </p:nvSpPr>
        <p:spPr>
          <a:xfrm>
            <a:off x="1981200" y="274639"/>
            <a:ext cx="8229600" cy="4905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500" panose="02000000000000000000" pitchFamily="50" charset="0"/>
                <a:cs typeface="Arial" pitchFamily="34" charset="0"/>
              </a:rPr>
              <a:t>10</a:t>
            </a:r>
            <a:r>
              <a:rPr lang="en-GB" sz="12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500" panose="02000000000000000000" pitchFamily="50" charset="0"/>
                <a:cs typeface="Arial" pitchFamily="34" charset="0"/>
              </a:rPr>
              <a:t>th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500" panose="02000000000000000000" pitchFamily="50" charset="0"/>
                <a:cs typeface="Arial" pitchFamily="34" charset="0"/>
              </a:rPr>
              <a:t> International Conference on Smart Energy Systems</a:t>
            </a:r>
            <a:b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500" panose="02000000000000000000" pitchFamily="50" charset="0"/>
                <a:cs typeface="Arial" pitchFamily="34" charset="0"/>
              </a:rPr>
            </a:b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500" panose="02000000000000000000" pitchFamily="50" charset="0"/>
                <a:cs typeface="Arial" pitchFamily="34" charset="0"/>
              </a:rPr>
              <a:t>10-11 September 2024</a:t>
            </a:r>
            <a:b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500" panose="02000000000000000000" pitchFamily="50" charset="0"/>
                <a:cs typeface="Arial" pitchFamily="34" charset="0"/>
              </a:rPr>
            </a:b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500" panose="02000000000000000000" pitchFamily="50" charset="0"/>
              </a:rPr>
              <a:t>#SESAAU2024</a:t>
            </a:r>
            <a:endParaRPr lang="en-GB" sz="1200" dirty="0">
              <a:solidFill>
                <a:schemeClr val="tx1">
                  <a:lumMod val="65000"/>
                  <a:lumOff val="35000"/>
                </a:schemeClr>
              </a:solidFill>
              <a:latin typeface="Museo Sans 500" panose="02000000000000000000" pitchFamily="50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146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F48F9-2917-4C88-ABE7-249D08D435AD}" type="datetime1">
              <a:rPr lang="da-DK" smtClean="0"/>
              <a:t>14-06-2024</a:t>
            </a:fld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C8990-AC53-4959-B57E-28DC14E01F09}" type="slidenum">
              <a:rPr lang="da-DK" smtClean="0"/>
              <a:t>‹nr.›</a:t>
            </a:fld>
            <a:endParaRPr lang="da-DK"/>
          </a:p>
        </p:txBody>
      </p:sp>
      <p:pic>
        <p:nvPicPr>
          <p:cNvPr id="6" name="Picture 2" descr="AAU_LOGO_RGB_UK_cro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406" y="274639"/>
            <a:ext cx="1214653" cy="810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7" name="Picture 2" descr="ECD_logo01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0800" y="360267"/>
            <a:ext cx="1512168" cy="319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8" name="Titel 1"/>
          <p:cNvSpPr txBox="1">
            <a:spLocks/>
          </p:cNvSpPr>
          <p:nvPr userDrawn="1"/>
        </p:nvSpPr>
        <p:spPr>
          <a:xfrm>
            <a:off x="1981200" y="274639"/>
            <a:ext cx="8229600" cy="4905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500" panose="02000000000000000000" pitchFamily="50" charset="0"/>
                <a:cs typeface="Arial" pitchFamily="34" charset="0"/>
              </a:rPr>
              <a:t>10</a:t>
            </a:r>
            <a:r>
              <a:rPr lang="en-GB" sz="12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500" panose="02000000000000000000" pitchFamily="50" charset="0"/>
                <a:cs typeface="Arial" pitchFamily="34" charset="0"/>
              </a:rPr>
              <a:t>th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500" panose="02000000000000000000" pitchFamily="50" charset="0"/>
                <a:cs typeface="Arial" pitchFamily="34" charset="0"/>
              </a:rPr>
              <a:t> International Conference on Smart Energy Systems</a:t>
            </a:r>
            <a:b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500" panose="02000000000000000000" pitchFamily="50" charset="0"/>
                <a:cs typeface="Arial" pitchFamily="34" charset="0"/>
              </a:rPr>
            </a:b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500" panose="02000000000000000000" pitchFamily="50" charset="0"/>
                <a:cs typeface="Arial" pitchFamily="34" charset="0"/>
              </a:rPr>
              <a:t>10-11 September 2024</a:t>
            </a:r>
            <a:b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500" panose="02000000000000000000" pitchFamily="50" charset="0"/>
                <a:cs typeface="Arial" pitchFamily="34" charset="0"/>
              </a:rPr>
            </a:b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500" panose="02000000000000000000" pitchFamily="50" charset="0"/>
              </a:rPr>
              <a:t>#SESAAU2024</a:t>
            </a:r>
            <a:endParaRPr lang="en-GB" sz="1200" dirty="0">
              <a:solidFill>
                <a:schemeClr val="tx1">
                  <a:lumMod val="65000"/>
                  <a:lumOff val="35000"/>
                </a:schemeClr>
              </a:solidFill>
              <a:latin typeface="Museo Sans 500" panose="02000000000000000000" pitchFamily="50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040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Object 22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93538203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6" progId="TCLayout.ActiveDocument.1">
                  <p:embed/>
                </p:oleObj>
              </mc:Choice>
              <mc:Fallback>
                <p:oleObj name="think-cell Slide" r:id="rId3" imgW="395" imgH="396" progId="TCLayout.ActiveDocument.1">
                  <p:embed/>
                  <p:pic>
                    <p:nvPicPr>
                      <p:cNvPr id="23" name="Object 22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5457" y="2666278"/>
            <a:ext cx="6015234" cy="1362075"/>
          </a:xfrm>
        </p:spPr>
        <p:txBody>
          <a:bodyPr vert="horz" anchor="t"/>
          <a:lstStyle>
            <a:lvl1pPr algn="ctr">
              <a:defRPr sz="4000" b="1" cap="all" baseline="0"/>
            </a:lvl1pPr>
          </a:lstStyle>
          <a:p>
            <a:r>
              <a:rPr lang="en-US" dirty="0"/>
              <a:t>Thank you for </a:t>
            </a:r>
            <a:r>
              <a:rPr lang="en-US" dirty="0" err="1"/>
              <a:t>youR</a:t>
            </a:r>
            <a:r>
              <a:rPr lang="en-US" dirty="0"/>
              <a:t> attention</a:t>
            </a:r>
            <a:endParaRPr lang="da-DK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5457" y="4034012"/>
            <a:ext cx="6015233" cy="61912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Author names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C8990-AC53-4959-B57E-28DC14E01F09}" type="slidenum">
              <a:rPr lang="da-DK" smtClean="0"/>
              <a:t>‹nr.›</a:t>
            </a:fld>
            <a:endParaRPr lang="da-DK"/>
          </a:p>
        </p:txBody>
      </p:sp>
      <p:pic>
        <p:nvPicPr>
          <p:cNvPr id="20" name="Picture 2" descr="AAU_LOGO_RGB_UK_crop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406" y="274639"/>
            <a:ext cx="1214653" cy="810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21" name="Picture 2" descr="ECD_logo01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0800" y="360267"/>
            <a:ext cx="1512168" cy="319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24" name="Titel 1"/>
          <p:cNvSpPr txBox="1">
            <a:spLocks/>
          </p:cNvSpPr>
          <p:nvPr userDrawn="1"/>
        </p:nvSpPr>
        <p:spPr>
          <a:xfrm>
            <a:off x="1981200" y="274639"/>
            <a:ext cx="8229600" cy="4905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500" panose="02000000000000000000" pitchFamily="50" charset="0"/>
                <a:cs typeface="Arial" pitchFamily="34" charset="0"/>
              </a:rPr>
              <a:t>10</a:t>
            </a:r>
            <a:r>
              <a:rPr lang="en-GB" sz="12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500" panose="02000000000000000000" pitchFamily="50" charset="0"/>
                <a:cs typeface="Arial" pitchFamily="34" charset="0"/>
              </a:rPr>
              <a:t>th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500" panose="02000000000000000000" pitchFamily="50" charset="0"/>
                <a:cs typeface="Arial" pitchFamily="34" charset="0"/>
              </a:rPr>
              <a:t> International Conference on Smart Energy Systems</a:t>
            </a:r>
            <a:b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500" panose="02000000000000000000" pitchFamily="50" charset="0"/>
                <a:cs typeface="Arial" pitchFamily="34" charset="0"/>
              </a:rPr>
            </a:b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500" panose="02000000000000000000" pitchFamily="50" charset="0"/>
                <a:cs typeface="Arial" pitchFamily="34" charset="0"/>
              </a:rPr>
              <a:t>10-11 September 2024</a:t>
            </a:r>
            <a:b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500" panose="02000000000000000000" pitchFamily="50" charset="0"/>
                <a:cs typeface="Arial" pitchFamily="34" charset="0"/>
              </a:rPr>
            </a:b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500" panose="02000000000000000000" pitchFamily="50" charset="0"/>
              </a:rPr>
              <a:t>#SESAAU2024</a:t>
            </a:r>
            <a:endParaRPr lang="en-GB" sz="1200" dirty="0">
              <a:solidFill>
                <a:schemeClr val="tx1">
                  <a:lumMod val="65000"/>
                  <a:lumOff val="35000"/>
                </a:schemeClr>
              </a:solidFill>
              <a:latin typeface="Museo Sans 500" panose="02000000000000000000" pitchFamily="50" charset="0"/>
              <a:cs typeface="Arial" pitchFamily="34" charset="0"/>
            </a:endParaRPr>
          </a:p>
        </p:txBody>
      </p:sp>
      <p:sp>
        <p:nvSpPr>
          <p:cNvPr id="26" name="Rectangle 25"/>
          <p:cNvSpPr/>
          <p:nvPr userDrawn="1"/>
        </p:nvSpPr>
        <p:spPr>
          <a:xfrm>
            <a:off x="4727848" y="2666278"/>
            <a:ext cx="306597" cy="1986858"/>
          </a:xfrm>
          <a:prstGeom prst="rect">
            <a:avLst/>
          </a:prstGeom>
          <a:solidFill>
            <a:srgbClr val="57A4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 userDrawn="1"/>
        </p:nvSpPr>
        <p:spPr>
          <a:xfrm rot="5400000">
            <a:off x="6311839" y="3069145"/>
            <a:ext cx="144017" cy="3312000"/>
          </a:xfrm>
          <a:prstGeom prst="rect">
            <a:avLst/>
          </a:prstGeom>
          <a:solidFill>
            <a:srgbClr val="9D7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 userDrawn="1"/>
        </p:nvSpPr>
        <p:spPr>
          <a:xfrm rot="5400000">
            <a:off x="9629681" y="3069146"/>
            <a:ext cx="144017" cy="3312000"/>
          </a:xfrm>
          <a:prstGeom prst="rect">
            <a:avLst/>
          </a:prstGeom>
          <a:solidFill>
            <a:srgbClr val="A6A8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 userDrawn="1"/>
        </p:nvSpPr>
        <p:spPr>
          <a:xfrm>
            <a:off x="5028861" y="2666278"/>
            <a:ext cx="306597" cy="1986858"/>
          </a:xfrm>
          <a:prstGeom prst="rect">
            <a:avLst/>
          </a:prstGeom>
          <a:solidFill>
            <a:srgbClr val="263B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8" descr="kamstrup">
            <a:extLst>
              <a:ext uri="{FF2B5EF4-FFF2-40B4-BE49-F238E27FC236}">
                <a16:creationId xmlns:a16="http://schemas.microsoft.com/office/drawing/2014/main" id="{07AD1102-1FE6-2957-BA21-DFE1D1B27E0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790" y="2746103"/>
            <a:ext cx="1250671" cy="371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7" name="Rectangle 2050">
            <a:extLst>
              <a:ext uri="{FF2B5EF4-FFF2-40B4-BE49-F238E27FC236}">
                <a16:creationId xmlns:a16="http://schemas.microsoft.com/office/drawing/2014/main" id="{0A0604B7-1400-ED9E-FEE3-6B5657DF00C8}"/>
              </a:ext>
            </a:extLst>
          </p:cNvPr>
          <p:cNvSpPr/>
          <p:nvPr userDrawn="1"/>
        </p:nvSpPr>
        <p:spPr>
          <a:xfrm>
            <a:off x="1086575" y="1448151"/>
            <a:ext cx="116204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latin typeface="Museo Sans 500" panose="02000000000000000000" pitchFamily="50" charset="0"/>
              </a:rPr>
              <a:t>Sponsored by</a:t>
            </a:r>
            <a:endParaRPr lang="en-GB" sz="1200" dirty="0">
              <a:latin typeface="Museo Sans 500" panose="02000000000000000000" pitchFamily="50" charset="0"/>
              <a:cs typeface="Arial" pitchFamily="34" charset="0"/>
            </a:endParaRPr>
          </a:p>
        </p:txBody>
      </p:sp>
      <p:pic>
        <p:nvPicPr>
          <p:cNvPr id="8" name="Billede 7">
            <a:extLst>
              <a:ext uri="{FF2B5EF4-FFF2-40B4-BE49-F238E27FC236}">
                <a16:creationId xmlns:a16="http://schemas.microsoft.com/office/drawing/2014/main" id="{698340C9-B004-302B-1FBF-AC9D1DA73496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544729"/>
            <a:ext cx="1062669" cy="582189"/>
          </a:xfrm>
          <a:prstGeom prst="rect">
            <a:avLst/>
          </a:prstGeom>
        </p:spPr>
      </p:pic>
      <p:pic>
        <p:nvPicPr>
          <p:cNvPr id="9" name="Billede 8" descr="Et billede, der indeholder tekst, clipart&#10;&#10;Automatisk genereret beskrivelse">
            <a:extLst>
              <a:ext uri="{FF2B5EF4-FFF2-40B4-BE49-F238E27FC236}">
                <a16:creationId xmlns:a16="http://schemas.microsoft.com/office/drawing/2014/main" id="{71F3DCB2-E773-1914-4900-2C2DFC5DC82D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978" y="5607948"/>
            <a:ext cx="855528" cy="234158"/>
          </a:xfrm>
          <a:prstGeom prst="rect">
            <a:avLst/>
          </a:prstGeom>
        </p:spPr>
      </p:pic>
      <p:pic>
        <p:nvPicPr>
          <p:cNvPr id="10" name="Billede 9" descr="Et billede, der indeholder Grafik, Font/skrifttype, logo, grafisk design&#10;&#10;Automatisk genereret beskrivelse">
            <a:extLst>
              <a:ext uri="{FF2B5EF4-FFF2-40B4-BE49-F238E27FC236}">
                <a16:creationId xmlns:a16="http://schemas.microsoft.com/office/drawing/2014/main" id="{7636D6DB-3305-A478-12BC-1122A8D08C97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072" y="1967728"/>
            <a:ext cx="1305391" cy="504751"/>
          </a:xfrm>
          <a:prstGeom prst="rect">
            <a:avLst/>
          </a:prstGeom>
        </p:spPr>
      </p:pic>
      <p:pic>
        <p:nvPicPr>
          <p:cNvPr id="11" name="Billede 10" descr="Et billede, der indeholder tekst, Font/skrifttype, Grafik, logo&#10;&#10;Automatisk genereret beskrivelse">
            <a:extLst>
              <a:ext uri="{FF2B5EF4-FFF2-40B4-BE49-F238E27FC236}">
                <a16:creationId xmlns:a16="http://schemas.microsoft.com/office/drawing/2014/main" id="{522B6969-EEC8-F175-D0BE-43FC05635B15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3903" y="1996971"/>
            <a:ext cx="1421880" cy="381786"/>
          </a:xfrm>
          <a:prstGeom prst="rect">
            <a:avLst/>
          </a:prstGeom>
        </p:spPr>
      </p:pic>
      <p:pic>
        <p:nvPicPr>
          <p:cNvPr id="12" name="Billede 11" descr="Et billede, der indeholder Font/skrifttype, tekst, logo, Grafik&#10;&#10;Automatisk genereret beskrivelse">
            <a:extLst>
              <a:ext uri="{FF2B5EF4-FFF2-40B4-BE49-F238E27FC236}">
                <a16:creationId xmlns:a16="http://schemas.microsoft.com/office/drawing/2014/main" id="{A62AA38C-44BC-1290-8379-E2FA7DF9E9E9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032" y="3102152"/>
            <a:ext cx="1341473" cy="947952"/>
          </a:xfrm>
          <a:prstGeom prst="rect">
            <a:avLst/>
          </a:prstGeom>
        </p:spPr>
      </p:pic>
      <p:pic>
        <p:nvPicPr>
          <p:cNvPr id="13" name="Billede 12" descr="Et billede, der indeholder Font/skrifttype, Grafik, grafisk design, logo&#10;&#10;Automatisk genereret beskrivelse">
            <a:extLst>
              <a:ext uri="{FF2B5EF4-FFF2-40B4-BE49-F238E27FC236}">
                <a16:creationId xmlns:a16="http://schemas.microsoft.com/office/drawing/2014/main" id="{2A5B5894-BF64-477A-75FF-8C2EB301F202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5877" y="3376280"/>
            <a:ext cx="808980" cy="292418"/>
          </a:xfrm>
          <a:prstGeom prst="rect">
            <a:avLst/>
          </a:prstGeom>
        </p:spPr>
      </p:pic>
      <p:pic>
        <p:nvPicPr>
          <p:cNvPr id="14" name="Billede 13" descr="Et billede, der indeholder tekst, Font/skrifttype, logo, Grafik&#10;&#10;Automatisk genereret beskrivelse">
            <a:extLst>
              <a:ext uri="{FF2B5EF4-FFF2-40B4-BE49-F238E27FC236}">
                <a16:creationId xmlns:a16="http://schemas.microsoft.com/office/drawing/2014/main" id="{C1FE8C55-D4FC-C2FA-017F-42C8AE9F457B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558" y="4109360"/>
            <a:ext cx="1031436" cy="450658"/>
          </a:xfrm>
          <a:prstGeom prst="rect">
            <a:avLst/>
          </a:prstGeom>
        </p:spPr>
      </p:pic>
      <p:pic>
        <p:nvPicPr>
          <p:cNvPr id="15" name="Billede 14" descr="Et billede, der indeholder Grafik, tekst, Font/skrifttype, grafisk design&#10;&#10;Automatisk genereret beskrivelse">
            <a:extLst>
              <a:ext uri="{FF2B5EF4-FFF2-40B4-BE49-F238E27FC236}">
                <a16:creationId xmlns:a16="http://schemas.microsoft.com/office/drawing/2014/main" id="{A53984D0-8E03-9670-5D9E-07B7649E281A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704" y="3542252"/>
            <a:ext cx="1476281" cy="1476281"/>
          </a:xfrm>
          <a:prstGeom prst="rect">
            <a:avLst/>
          </a:prstGeom>
        </p:spPr>
      </p:pic>
      <p:pic>
        <p:nvPicPr>
          <p:cNvPr id="16" name="Billede 15" descr="Et billede, der indeholder Grafik, grafisk design, skærmbillede, Farverigt&#10;&#10;Automatisk genereret beskrivelse">
            <a:extLst>
              <a:ext uri="{FF2B5EF4-FFF2-40B4-BE49-F238E27FC236}">
                <a16:creationId xmlns:a16="http://schemas.microsoft.com/office/drawing/2014/main" id="{89C97039-68A3-EF69-8734-E88680DB5982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812" y="4947617"/>
            <a:ext cx="1260927" cy="345554"/>
          </a:xfrm>
          <a:prstGeom prst="rect">
            <a:avLst/>
          </a:prstGeom>
        </p:spPr>
      </p:pic>
      <p:pic>
        <p:nvPicPr>
          <p:cNvPr id="17" name="Billede 16" descr="Et billede, der indeholder tekst, Font/skrifttype, Grafik, grafisk design&#10;&#10;Automatisk genereret beskrivelse">
            <a:extLst>
              <a:ext uri="{FF2B5EF4-FFF2-40B4-BE49-F238E27FC236}">
                <a16:creationId xmlns:a16="http://schemas.microsoft.com/office/drawing/2014/main" id="{D780034E-F8AC-80B3-1D87-81E1179FF2F9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3068" y="4821015"/>
            <a:ext cx="774596" cy="515112"/>
          </a:xfrm>
          <a:prstGeom prst="rect">
            <a:avLst/>
          </a:prstGeom>
        </p:spPr>
      </p:pic>
      <p:pic>
        <p:nvPicPr>
          <p:cNvPr id="18" name="Billede 17" descr="Et billede, der indeholder skærmbillede, Font/skrifttype, Grafik, grafisk design&#10;&#10;Automatisk genereret beskrivelse">
            <a:extLst>
              <a:ext uri="{FF2B5EF4-FFF2-40B4-BE49-F238E27FC236}">
                <a16:creationId xmlns:a16="http://schemas.microsoft.com/office/drawing/2014/main" id="{31ED167F-D2AA-AD63-1A16-F049F32141C4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524" y="5629093"/>
            <a:ext cx="1202486" cy="256268"/>
          </a:xfrm>
          <a:prstGeom prst="rect">
            <a:avLst/>
          </a:prstGeom>
        </p:spPr>
      </p:pic>
      <p:pic>
        <p:nvPicPr>
          <p:cNvPr id="19" name="Billede 18" descr="Et billede, der indeholder tekst, Font/skrifttype, logo, Grafik&#10;&#10;Automatisk genereret beskrivelse">
            <a:extLst>
              <a:ext uri="{FF2B5EF4-FFF2-40B4-BE49-F238E27FC236}">
                <a16:creationId xmlns:a16="http://schemas.microsoft.com/office/drawing/2014/main" id="{6AAFB976-5537-CF58-701A-2671EA026E69}"/>
              </a:ext>
            </a:extLst>
          </p:cNvPr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296" y="6113928"/>
            <a:ext cx="1866394" cy="365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821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/>
          <p:cNvGraphicFramePr>
            <a:graphicFrameLocks noChangeAspect="1"/>
          </p:cNvGraphicFramePr>
          <p:nvPr userDrawn="1"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195048932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9" imgW="395" imgH="396" progId="TCLayout.ActiveDocument.1">
                  <p:embed/>
                </p:oleObj>
              </mc:Choice>
              <mc:Fallback>
                <p:oleObj name="think-cell Slide" r:id="rId9" imgW="395" imgH="39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59C31-193E-4847-8E6F-A1A03B3CA043}" type="datetime1">
              <a:rPr lang="da-DK" smtClean="0"/>
              <a:t>14-06-2024</a:t>
            </a:fld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C8990-AC53-4959-B57E-28DC14E01F0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22105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0" r:id="rId2"/>
    <p:sldLayoutId id="2147483653" r:id="rId3"/>
    <p:sldLayoutId id="2147483654" r:id="rId4"/>
    <p:sldLayoutId id="2147483655" r:id="rId5"/>
    <p:sldLayoutId id="2147483656" r:id="rId6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7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87857657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95" imgH="396" progId="TCLayout.ActiveDocument.1">
                  <p:embed/>
                </p:oleObj>
              </mc:Choice>
              <mc:Fallback>
                <p:oleObj name="think-cell Slide" r:id="rId4" imgW="395" imgH="39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itel 6">
            <a:extLst>
              <a:ext uri="{FF2B5EF4-FFF2-40B4-BE49-F238E27FC236}">
                <a16:creationId xmlns:a16="http://schemas.microsoft.com/office/drawing/2014/main" id="{62F3F7AF-76C0-497A-B5E4-FDCD1D90F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8" name="Pladsholder til tekst 7">
            <a:extLst>
              <a:ext uri="{FF2B5EF4-FFF2-40B4-BE49-F238E27FC236}">
                <a16:creationId xmlns:a16="http://schemas.microsoft.com/office/drawing/2014/main" id="{F1CBBDE5-3243-40A5-B14A-52962C25D16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78254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296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753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8963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27604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A0558F238722E4A87858A261B385A9A" ma:contentTypeVersion="14" ma:contentTypeDescription="Opret et nyt dokument." ma:contentTypeScope="" ma:versionID="df7b1b69bf9c601438507dcd04a0f6d1">
  <xsd:schema xmlns:xsd="http://www.w3.org/2001/XMLSchema" xmlns:xs="http://www.w3.org/2001/XMLSchema" xmlns:p="http://schemas.microsoft.com/office/2006/metadata/properties" xmlns:ns3="5d1b4fd4-c07b-4c84-89e3-bdde29d7bf6f" xmlns:ns4="93de73cf-449c-470b-a45d-fc882adeee99" targetNamespace="http://schemas.microsoft.com/office/2006/metadata/properties" ma:root="true" ma:fieldsID="4e9668868dad1c2b245c3eb8092a9d7b" ns3:_="" ns4:_="">
    <xsd:import namespace="5d1b4fd4-c07b-4c84-89e3-bdde29d7bf6f"/>
    <xsd:import namespace="93de73cf-449c-470b-a45d-fc882adeee9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ServiceAutoKeyPoints" minOccurs="0"/>
                <xsd:element ref="ns4:MediaServiceKeyPoints" minOccurs="0"/>
                <xsd:element ref="ns4:MediaServiceGenerationTime" minOccurs="0"/>
                <xsd:element ref="ns4:MediaServiceEventHashCode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1b4fd4-c07b-4c84-89e3-bdde29d7bf6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t med detaljer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ashværdi for deling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de73cf-449c-470b-a45d-fc882adeee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333CCE0-AC46-4150-8721-84CBDF21A89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982BA2F-2E1A-4836-87EE-BC7FF84292C7}">
  <ds:schemaRefs>
    <ds:schemaRef ds:uri="http://schemas.microsoft.com/office/2006/documentManagement/types"/>
    <ds:schemaRef ds:uri="http://purl.org/dc/terms/"/>
    <ds:schemaRef ds:uri="93de73cf-449c-470b-a45d-fc882adeee99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5d1b4fd4-c07b-4c84-89e3-bdde29d7bf6f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642145C-6F1E-4B0E-91A7-EA67BD9A9D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d1b4fd4-c07b-4c84-89e3-bdde29d7bf6f"/>
    <ds:schemaRef ds:uri="93de73cf-449c-470b-a45d-fc882adeee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1</Words>
  <Application>Microsoft Office PowerPoint</Application>
  <PresentationFormat>Widescreen</PresentationFormat>
  <Paragraphs>1</Paragraphs>
  <Slides>5</Slides>
  <Notes>1</Notes>
  <HiddenSlides>0</HiddenSlides>
  <MMClips>0</MMClips>
  <ScaleCrop>false</ScaleCrop>
  <HeadingPairs>
    <vt:vector size="8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Integrerede OLE-servere</vt:lpstr>
      </vt:variant>
      <vt:variant>
        <vt:i4>1</vt:i4>
      </vt:variant>
      <vt:variant>
        <vt:lpstr>Slidetitler</vt:lpstr>
      </vt:variant>
      <vt:variant>
        <vt:i4>5</vt:i4>
      </vt:variant>
    </vt:vector>
  </HeadingPairs>
  <TitlesOfParts>
    <vt:vector size="10" baseType="lpstr">
      <vt:lpstr>Arial</vt:lpstr>
      <vt:lpstr>Calibri</vt:lpstr>
      <vt:lpstr>Museo Sans 500</vt:lpstr>
      <vt:lpstr>Office Theme</vt:lpstr>
      <vt:lpstr>think-cell Slide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Aalborg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Conference on Smart Energy Systems and 4th Generation District Heating Copenhagen, 25-26 August 2015</dc:title>
  <dc:creator>Nina Ferdinand</dc:creator>
  <cp:lastModifiedBy>Mette Reiche Sørensen</cp:lastModifiedBy>
  <cp:revision>31</cp:revision>
  <dcterms:created xsi:type="dcterms:W3CDTF">2015-08-05T13:20:26Z</dcterms:created>
  <dcterms:modified xsi:type="dcterms:W3CDTF">2024-06-14T08:01:52Z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0x0101001A0558F238722E4A87858A261B385A9A</vt:lpwstr>
  </property>
</Properties>
</file>